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nl-NL" sz="2000" b="1" i="0" u="none" strike="noStrike" kern="1200" spc="0" baseline="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b="1" i="0" u="none" strike="noStrike" kern="120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Projectdoelen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nl-NL" sz="2000" b="1" i="0" u="none" strike="noStrike" kern="1200" spc="0" baseline="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2000" b="1" i="0" u="none" strike="noStrike" kern="1200" baseline="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Requirements</a:t>
            </a:r>
          </a:p>
        </c:rich>
      </c:tx>
      <c:layout>
        <c:manualLayout>
          <c:xMode val="edge"/>
          <c:yMode val="edge"/>
          <c:x val="0.42615219721329045"/>
          <c:y val="0.2030708271421495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1E-47A9-87E8-31D21790668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1E-47A9-87E8-31D21790668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1E-47A9-87E8-31D2179066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Sheet1!$B$1:$D$1</c:f>
              <c:strCache>
                <c:ptCount val="3"/>
                <c:pt idx="0">
                  <c:v>afgerond</c:v>
                </c:pt>
                <c:pt idx="1">
                  <c:v>Niet af</c:v>
                </c:pt>
                <c:pt idx="2">
                  <c:v>in progress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1E-47A9-87E8-31D21790668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Drijfmethodes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 – op 50%?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/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32-BF2C-9A7B-656E-A74F10A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hebben wij gedaan?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CDA-43AE-73F2-CD38-ECDC3DB50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Onderverdeeld in 3 vragen</a:t>
            </a:r>
          </a:p>
          <a:p>
            <a:pPr marL="36900" indent="0">
              <a:buNone/>
            </a:pPr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  <a:p>
            <a:pPr marL="36900" indent="0">
              <a:buNone/>
            </a:pPr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</a:p>
          <a:p>
            <a:pPr marL="36900" indent="0">
              <a:buNone/>
            </a:pPr>
            <a:r>
              <a:rPr lang="nl-NL" b="1" dirty="0"/>
              <a:t>Wat voor info moet de gebruiker kunnen zien? En hoe gaan we die info overbrengen?</a:t>
            </a:r>
          </a:p>
          <a:p>
            <a:pPr marL="36900" indent="0">
              <a:buNone/>
            </a:pPr>
            <a:endParaRPr lang="nl-NL" i="1" dirty="0"/>
          </a:p>
          <a:p>
            <a:pPr marL="36900" indent="0">
              <a:buNone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412266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Accelerometer – MPU6050</a:t>
            </a:r>
          </a:p>
          <a:p>
            <a:pPr>
              <a:buFontTx/>
              <a:buChar char="-"/>
            </a:pPr>
            <a:r>
              <a:rPr lang="nl-NL" dirty="0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1732449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 fontScale="90000"/>
          </a:bodyPr>
          <a:lstStyle/>
          <a:p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  <a:br>
              <a:rPr lang="nl-NL" i="1" dirty="0"/>
            </a:br>
            <a:endParaRPr lang="nl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Ballasttanks – vaartuigen</a:t>
            </a:r>
          </a:p>
          <a:p>
            <a:pPr>
              <a:buFontTx/>
              <a:buChar char="-"/>
            </a:pPr>
            <a:r>
              <a:rPr lang="nl-NL" sz="2000" dirty="0"/>
              <a:t>Configuratie?</a:t>
            </a:r>
          </a:p>
          <a:p>
            <a:pPr>
              <a:buFontTx/>
              <a:buChar char="-"/>
            </a:pPr>
            <a:r>
              <a:rPr lang="nl-NL" sz="2000" dirty="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Wat voor info moet de gebruiker kunnen zien? En hoe gaan we die info overbrengen?</a:t>
            </a:r>
            <a:br>
              <a:rPr lang="nl-NL" i="1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4A101-1F41-30C0-A10A-7F25EA06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A2C1FC6B-5EE4-BE84-F681-D717263C7D7B}"/>
              </a:ext>
            </a:extLst>
          </p:cNvPr>
          <p:cNvGrpSpPr/>
          <p:nvPr/>
        </p:nvGrpSpPr>
        <p:grpSpPr>
          <a:xfrm>
            <a:off x="-583535" y="1580050"/>
            <a:ext cx="11762075" cy="5726430"/>
            <a:chOff x="-354935" y="1580050"/>
            <a:chExt cx="11762075" cy="5726430"/>
          </a:xfrm>
        </p:grpSpPr>
        <p:graphicFrame>
          <p:nvGraphicFramePr>
            <p:cNvPr id="5" name="Grafiek 4">
              <a:extLst>
                <a:ext uri="{FF2B5EF4-FFF2-40B4-BE49-F238E27FC236}">
                  <a16:creationId xmlns:a16="http://schemas.microsoft.com/office/drawing/2014/main" id="{E2A237B4-A29B-F40F-61E4-ED8E269616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00429"/>
                </p:ext>
              </p:extLst>
            </p:nvPr>
          </p:nvGraphicFramePr>
          <p:xfrm>
            <a:off x="7166610" y="2663191"/>
            <a:ext cx="4240530" cy="370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ED698AD-FFA8-4441-02F5-043E5EC7E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61930"/>
                </p:ext>
              </p:extLst>
            </p:nvPr>
          </p:nvGraphicFramePr>
          <p:xfrm>
            <a:off x="-354935" y="1580050"/>
            <a:ext cx="7789200" cy="57264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Projectdoelen </a:t>
            </a:r>
          </a:p>
          <a:p>
            <a:r>
              <a:rPr lang="nl-NL" dirty="0" err="1"/>
              <a:t>Requirements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347</TotalTime>
  <Words>208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Hoe gaan wij de rotatie van de Floating Farm meten/bijhouden?</vt:lpstr>
      <vt:lpstr>Hoe gaan wij dan de Floating Farm stabiliseren? </vt:lpstr>
      <vt:lpstr>Wat voor info moet de gebruiker kunnen zien? En hoe gaan we die info overbrengen? </vt:lpstr>
      <vt:lpstr>Demo UI met schaalmodel</vt:lpstr>
      <vt:lpstr>Waar zitten wij?</vt:lpstr>
      <vt:lpstr>Wat moet er nog gebeuren?</vt:lpstr>
      <vt:lpstr>Retrospective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21</cp:revision>
  <dcterms:created xsi:type="dcterms:W3CDTF">2025-11-11T13:33:31Z</dcterms:created>
  <dcterms:modified xsi:type="dcterms:W3CDTF">2025-11-14T09:06:28Z</dcterms:modified>
</cp:coreProperties>
</file>